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9600" dirty="0" err="1" smtClean="0">
                <a:latin typeface="Bebas Neue Bold" panose="020B0606020202050201" pitchFamily="34" charset="0"/>
              </a:rPr>
              <a:t>rsMART</a:t>
            </a:r>
            <a:endParaRPr lang="fr-FR" sz="9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3200" dirty="0" smtClean="0">
                <a:latin typeface="Bebas Neue Regular" panose="00000500000000000000" pitchFamily="2" charset="0"/>
              </a:rPr>
              <a:t>Itération 0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30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Présentation du projet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34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Objectifs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6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Matériel utilisé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11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Programme itérations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382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réalisations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47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Démo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514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Questions ?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287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9</TotalTime>
  <Words>15</Words>
  <Application>Microsoft Office PowerPoint</Application>
  <PresentationFormat>Grand écran</PresentationFormat>
  <Paragraphs>9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Bebas Neue Bold</vt:lpstr>
      <vt:lpstr>Bebas Neue Regular</vt:lpstr>
      <vt:lpstr>Bookman Old Style</vt:lpstr>
      <vt:lpstr>Rockwell</vt:lpstr>
      <vt:lpstr>Damask</vt:lpstr>
      <vt:lpstr>rsMART</vt:lpstr>
      <vt:lpstr>Présentation du projet</vt:lpstr>
      <vt:lpstr>Objectifs</vt:lpstr>
      <vt:lpstr>Matériel utilisé</vt:lpstr>
      <vt:lpstr>Programme itérations</vt:lpstr>
      <vt:lpstr>réalisations</vt:lpstr>
      <vt:lpstr>Démo</vt:lpstr>
      <vt:lpstr>Questions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rsMART</dc:title>
  <dc:creator>CHATELAIN Valentin</dc:creator>
  <cp:lastModifiedBy>CHATELAIN Valentin</cp:lastModifiedBy>
  <cp:revision>1</cp:revision>
  <dcterms:created xsi:type="dcterms:W3CDTF">2015-04-26T16:44:55Z</dcterms:created>
  <dcterms:modified xsi:type="dcterms:W3CDTF">2015-04-26T16:54:55Z</dcterms:modified>
</cp:coreProperties>
</file>

<file path=docProps/thumbnail.jpeg>
</file>